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987510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Introducción al software de múltiple sistema operativo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4820364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 software de múltiple sistema operativo es una herramienta que permite a los usuarios ejecutar varios sistemas operativos en un mismo dispositivo. Esto significa que un usuario puede acceder a diferentes sistemas, como Windows, Linux y MacOS, sin la necesidad de reiniciar el equipo.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94886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¿Qué es el software de múltiple sistema operativo?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890480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3099" y="2932152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2966799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Flexibilidad en el uso de sistemas operativos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794403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 software de múltiple sistema operativo proporciona la capacidad de alternar fácilmente entre diferentes sistemas sin la limitación de un único entorno operativo.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2890480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47385" y="2932152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2966799"/>
            <a:ext cx="316277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Compatibilidad ampliada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447217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Permite la ejecución de aplicaciones específicas de un sistema en un entorno operativo diferente, facilitando la transición entre plataformas.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967174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3099" y="6008846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6043493"/>
            <a:ext cx="358211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Ahorro de tiempo y recursos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652391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Reduce la necesidad de cambiar de dispositivo o utilizar máquinas virtuales, lo que permite un uso más eficiente de recursos de hardware.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04728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Ventajas del software de múltiple sistema operativo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99145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Productividad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560808"/>
            <a:ext cx="469570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Al poder acceder a diferentes sistemas operativos en un solo dispositivo, se aumenta la eficiencia en el trabajo al evitar la necesidad de cambiar de equipos para realizar tareas específicas.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687" y="399145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Seguridad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593687" y="4560808"/>
            <a:ext cx="469570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 capacidad de probar aplicaciones y sistemas sin comprometer el sistema principal aumenta la seguridad y minimiza el riesgo de daños en el sistema.</a:t>
            </a:r>
            <a:endParaRPr lang="en-US" sz="1750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625078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Ejemplos de software de múltiple sistema operativo en español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458164"/>
            <a:ext cx="4800124" cy="2966680"/>
          </a:xfrm>
          <a:prstGeom prst="roundRect">
            <a:avLst>
              <a:gd name="adj" fmla="val 13482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1249" y="2481024"/>
            <a:ext cx="4754404" cy="292096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5702498"/>
            <a:ext cx="480012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Portátil ejecutando múltiples sistemas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6530102"/>
            <a:ext cx="480012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Ilustración de un portátil ejecutando diferentes sistemas operativos en español.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481768" y="2458164"/>
            <a:ext cx="4800124" cy="2966680"/>
          </a:xfrm>
          <a:prstGeom prst="roundRect">
            <a:avLst>
              <a:gd name="adj" fmla="val 13482"/>
            </a:avLst>
          </a:prstGeom>
          <a:noFill/>
          <a:ln w="22860">
            <a:solidFill>
              <a:srgbClr val="D7425E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628" y="2481024"/>
            <a:ext cx="4754404" cy="292096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81768" y="5702498"/>
            <a:ext cx="323611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Sistema de arranque dual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7481768" y="6182916"/>
            <a:ext cx="480012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Imagen representativa de un sistema con arranque dual y la opción de seleccionar diferentes sistemas en español al iniciar el dispositivo.</a:t>
            </a:r>
            <a:endParaRPr lang="en-US" sz="1750" dirty="0"/>
          </a:p>
        </p:txBody>
      </p:sp>
      <p:pic>
        <p:nvPicPr>
          <p:cNvPr id="1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1706404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Consideraciones al elegir un software de múltiple sistema operativo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8389" y="3428405"/>
            <a:ext cx="3163014" cy="3094673"/>
          </a:xfrm>
          <a:prstGeom prst="roundRect">
            <a:avLst>
              <a:gd name="adj" fmla="val 12924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593419" y="3673435"/>
            <a:ext cx="267295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Capacidad de personalización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593419" y="4501039"/>
            <a:ext cx="267295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 importante elegir un software flexible y que se adapte a las necesidades específicas del usuario y del entorno de trabajo.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733574" y="3428405"/>
            <a:ext cx="3163014" cy="3094673"/>
          </a:xfrm>
          <a:prstGeom prst="roundRect">
            <a:avLst>
              <a:gd name="adj" fmla="val 12924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978604" y="3673435"/>
            <a:ext cx="267295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Compatibilidad de hardware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5978604" y="4501039"/>
            <a:ext cx="267295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Verificar que el software sea compatible con el hardware del dispositivo es esencial para evitar problemas de desempeño.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118759" y="3428405"/>
            <a:ext cx="3163014" cy="3094673"/>
          </a:xfrm>
          <a:prstGeom prst="roundRect">
            <a:avLst>
              <a:gd name="adj" fmla="val 12924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363789" y="3673435"/>
            <a:ext cx="266997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Estabilidad y soporte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363789" y="4153853"/>
            <a:ext cx="267295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Contar con un software que ofrezca actualizaciones periódicas y soporte técnico es crucial para mantener un entorno estable y seguro.</a:t>
            </a:r>
            <a:endParaRPr lang="en-US" sz="1750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1225272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Cómo utilizar el software de múltiple sistema operativo</a:t>
            </a:r>
            <a:endParaRPr lang="en-US" sz="4374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389" y="2947273"/>
            <a:ext cx="3311128" cy="8886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570559" y="416921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Instalación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2570559" y="4649629"/>
            <a:ext cx="286678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 instalación del software requiere seguir cuidadosamente los pasos propuestos por el fabricante y tener en cuenta los requisitos del sistema.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9517" y="2947273"/>
            <a:ext cx="3311128" cy="8886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881687" y="416921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Configuración</a:t>
            </a:r>
            <a:endParaRPr lang="en-US" sz="2187" dirty="0"/>
          </a:p>
        </p:txBody>
      </p:sp>
      <p:sp>
        <p:nvSpPr>
          <p:cNvPr id="12" name="Text 6"/>
          <p:cNvSpPr/>
          <p:nvPr/>
        </p:nvSpPr>
        <p:spPr>
          <a:xfrm>
            <a:off x="5881687" y="4649629"/>
            <a:ext cx="286678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Una vez instalado, se deben realizar las configuraciones necesarias para adaptar el entorno de trabajo a las necesidades del usuario.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0645" y="2947273"/>
            <a:ext cx="3311247" cy="8886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192816" y="416921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Uso diario</a:t>
            </a:r>
            <a:endParaRPr lang="en-US" sz="2187" dirty="0"/>
          </a:p>
        </p:txBody>
      </p:sp>
      <p:sp>
        <p:nvSpPr>
          <p:cNvPr id="15" name="Text 8"/>
          <p:cNvSpPr/>
          <p:nvPr/>
        </p:nvSpPr>
        <p:spPr>
          <a:xfrm>
            <a:off x="9192816" y="4649629"/>
            <a:ext cx="286690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 importante familiarizarse con los procesos para alternar entre sistemas y maximizar eficiencia en el uso diario.</a:t>
            </a:r>
            <a:endParaRPr lang="en-US" sz="1750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656159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Casos de uso del software de múltiple sistema operativo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489246"/>
            <a:ext cx="9933503" cy="3084195"/>
          </a:xfrm>
          <a:prstGeom prst="roundRect">
            <a:avLst>
              <a:gd name="adj" fmla="val 12968"/>
            </a:avLst>
          </a:prstGeom>
          <a:solidFill>
            <a:srgbClr val="00002E"/>
          </a:solidFill>
          <a:ln w="53340">
            <a:solidFill>
              <a:srgbClr val="26265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624018" y="3683437"/>
            <a:ext cx="44652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Desarrollo de software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1181" y="3683437"/>
            <a:ext cx="44652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Pruebas de compatibilidad y rendimiento en diferentes sistemas.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624018" y="4675942"/>
            <a:ext cx="44652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Investigación académica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4675942"/>
            <a:ext cx="44652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Ejecución de software específico para análisis o desarrollo en distintos sistemas operativos.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624018" y="5668447"/>
            <a:ext cx="44652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Administración de servidores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5668447"/>
            <a:ext cx="44652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Gestión de múltiples aplicaciones y configuraciones en distintas plataformas.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047280"/>
            <a:ext cx="831199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Conclusiones y recomendaciones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297079"/>
            <a:ext cx="3088958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436"/>
              </a:lnSpc>
              <a:buNone/>
            </a:pPr>
            <a:r>
              <a:rPr lang="en-US" sz="7436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7436" dirty="0"/>
          </a:p>
        </p:txBody>
      </p:sp>
      <p:sp>
        <p:nvSpPr>
          <p:cNvPr id="6" name="Text 3"/>
          <p:cNvSpPr/>
          <p:nvPr/>
        </p:nvSpPr>
        <p:spPr>
          <a:xfrm>
            <a:off x="2781895" y="451901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Flexibilidad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5770602" y="3297079"/>
            <a:ext cx="3088958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436"/>
              </a:lnSpc>
              <a:buNone/>
            </a:pPr>
            <a:r>
              <a:rPr lang="en-US" sz="7436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7436" dirty="0"/>
          </a:p>
        </p:txBody>
      </p:sp>
      <p:sp>
        <p:nvSpPr>
          <p:cNvPr id="8" name="Text 5"/>
          <p:cNvSpPr/>
          <p:nvPr/>
        </p:nvSpPr>
        <p:spPr>
          <a:xfrm>
            <a:off x="6204109" y="451901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Seguridad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9192816" y="3297079"/>
            <a:ext cx="3089077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436"/>
              </a:lnSpc>
              <a:buNone/>
            </a:pPr>
            <a:r>
              <a:rPr lang="en-US" sz="7436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7436" dirty="0"/>
          </a:p>
        </p:txBody>
      </p:sp>
      <p:sp>
        <p:nvSpPr>
          <p:cNvPr id="10" name="Text 7"/>
          <p:cNvSpPr/>
          <p:nvPr/>
        </p:nvSpPr>
        <p:spPr>
          <a:xfrm>
            <a:off x="9626322" y="451901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Productividad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348389" y="5116116"/>
            <a:ext cx="993350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 adopción de software de múltiple sistema operativo brinda numerosos beneficios en términos de flexibilidad, seguridad y productividad. Se recomienda considerar minuciosamente las necesidades individuales al seleccionar un software que se ajuste a los requisitos específicos.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2024-02-11T00:34:26Z</dcterms:created>
  <dcterms:modified xsi:type="dcterms:W3CDTF">2024-02-11T00:34:26Z</dcterms:modified>
</cp:coreProperties>
</file>